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6" d="100"/>
          <a:sy n="96" d="100"/>
        </p:scale>
        <p:origin x="-636" y="-8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Садик\Desktop\Фото садик 2020\масленица\IMG-20210312-WA0063.jpg"/>
          <p:cNvPicPr>
            <a:picLocks noChangeAspect="1" noChangeArrowheads="1"/>
          </p:cNvPicPr>
          <p:nvPr/>
        </p:nvPicPr>
        <p:blipFill>
          <a:blip r:embed="rId2" cstate="print"/>
          <a:srcRect t="20449"/>
          <a:stretch>
            <a:fillRect/>
          </a:stretch>
        </p:blipFill>
        <p:spPr bwMode="auto">
          <a:xfrm>
            <a:off x="448744" y="2768185"/>
            <a:ext cx="2826060" cy="2251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588" y="856200"/>
            <a:ext cx="3546611" cy="19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 descr="C:\Users\Садик\Desktop\Фото садик 2020\навруз\IMG-20210322-WA0016.jpg"/>
          <p:cNvPicPr>
            <a:picLocks noChangeAspect="1" noChangeArrowheads="1"/>
          </p:cNvPicPr>
          <p:nvPr/>
        </p:nvPicPr>
        <p:blipFill>
          <a:blip r:embed="rId4" cstate="print"/>
          <a:srcRect l="15748" t="7437" r="1640" b="10936"/>
          <a:stretch>
            <a:fillRect/>
          </a:stretch>
        </p:blipFill>
        <p:spPr bwMode="auto">
          <a:xfrm>
            <a:off x="2987824" y="2726968"/>
            <a:ext cx="3528392" cy="2293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7494"/>
            <a:ext cx="5760640" cy="504056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МБДОУ «</a:t>
            </a:r>
            <a:r>
              <a:rPr lang="ru-RU" sz="1400" dirty="0" err="1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Билингвальный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детский сад № 155 компенсирующего вида» Советского района </a:t>
            </a:r>
            <a:r>
              <a:rPr lang="ru-RU" sz="1400" dirty="0" err="1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г.Казани</a:t>
            </a:r>
            <a:r>
              <a:rPr lang="ru-RU" sz="1400" b="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1400" b="0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20272" y="85519"/>
            <a:ext cx="2067638" cy="90205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131840" y="987574"/>
            <a:ext cx="31526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/>
                <a:ea typeface="Calibri"/>
              </a:rPr>
              <a:t>Музыкальный калейдоскоп (хороводы, песни, игры народов Поволжья)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21068" y="2834022"/>
            <a:ext cx="2002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Народные игры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9592" y="2957133"/>
            <a:ext cx="1908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979712" y="35078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4" name="Picture 5" descr="C:\Users\Садик\Desktop\Фото садик 2020\навруз\IMG-20210319-WA004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193" y="856201"/>
            <a:ext cx="2678059" cy="1911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7899"/>
            <a:ext cx="2520280" cy="2000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C:\Users\Садик\Desktop\Фото садик 2020\навруз\IMG-20210319-WA0044.jpg"/>
          <p:cNvPicPr>
            <a:picLocks noChangeAspect="1" noChangeArrowheads="1"/>
          </p:cNvPicPr>
          <p:nvPr/>
        </p:nvPicPr>
        <p:blipFill>
          <a:blip r:embed="rId8" cstate="print"/>
          <a:srcRect l="7087" t="13878" r="29528" b="44291"/>
          <a:stretch>
            <a:fillRect/>
          </a:stretch>
        </p:blipFill>
        <p:spPr bwMode="auto">
          <a:xfrm>
            <a:off x="6372200" y="2834022"/>
            <a:ext cx="2606052" cy="21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6516217" y="2980642"/>
            <a:ext cx="1882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Науруз</a:t>
            </a:r>
            <a:endParaRPr lang="tt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6121" y="987574"/>
            <a:ext cx="2758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потешек, сказок, прибауток </a:t>
            </a:r>
          </a:p>
        </p:txBody>
      </p:sp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17231" y="32163"/>
            <a:ext cx="2265850" cy="902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63161"/>
            <a:ext cx="2808312" cy="220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155\Desktop\Downloads\20210319_0912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31018"/>
            <a:ext cx="2880320" cy="2419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155\Desktop\Фото и видео сада 155\IMG-20210322-WA00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48" y="2802995"/>
            <a:ext cx="3096024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155\Desktop\Фото и видео сада 155\IMG-20210322-WA00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16" y="571018"/>
            <a:ext cx="3069047" cy="216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1" y="-37078"/>
            <a:ext cx="1944217" cy="70023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Науруз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699792" y="248665"/>
            <a:ext cx="4392488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915816" y="1225880"/>
            <a:ext cx="3645205" cy="2983859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03848" y="1851670"/>
            <a:ext cx="32403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сегодня собрались, И </a:t>
            </a:r>
            <a:r>
              <a:rPr lang="ru-RU" sz="1400" dirty="0" err="1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Науруз</a:t>
            </a:r>
            <a:r>
              <a:rPr lang="ru-RU" sz="1400" dirty="0" smtClean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дождались! Пусть плохое все уйдет, Счастье новое придет! Пусть здоровья будет много, Пусть лежит к любви дорога, Пусть счастливым будет год, Пусть удача всех найдет! Пусть у всех достаток будет, Любят пусть друг друга люди. Всех с </a:t>
            </a:r>
            <a:r>
              <a:rPr lang="ru-RU" sz="1400" dirty="0" err="1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Наврузом</a:t>
            </a:r>
            <a:r>
              <a:rPr lang="ru-RU" sz="1400" dirty="0">
                <a:solidFill>
                  <a:srgbClr val="2121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поздравляем, Много радости желаем! </a:t>
            </a:r>
            <a:endParaRPr lang="tt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5" descr="C:\Users\155\Desktop\Downloads\20210319_0912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7600" y="-12172950"/>
            <a:ext cx="38400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3147</TotalTime>
  <Words>87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МБДОУ «Билингвальный детский сад № 155 компенсирующего вида» Советского района г.Казани </vt:lpstr>
      <vt:lpstr>«Науруз»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МБДОУ №155 г.Казань</cp:lastModifiedBy>
  <cp:revision>422</cp:revision>
  <cp:lastPrinted>2021-02-04T07:26:50Z</cp:lastPrinted>
  <dcterms:created xsi:type="dcterms:W3CDTF">2015-10-13T08:15:21Z</dcterms:created>
  <dcterms:modified xsi:type="dcterms:W3CDTF">2021-03-24T09:39:22Z</dcterms:modified>
</cp:coreProperties>
</file>